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169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5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84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31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07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109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292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793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988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92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4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7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45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93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70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4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B3CF79-93C3-432C-9947-CA1D2A7D2A29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9B3E2-FC03-4E5E-864D-A5D6CD471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4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886200"/>
            <a:ext cx="6815669" cy="10921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Учитель - учитель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37379" y="6285347"/>
            <a:ext cx="6815669" cy="489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МБОУ Высокогорская СОШ№7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7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молодым специалистам в их профессиональном становлении;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срока адаптации к конкретным условиям профессиональной деятельности;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самостоятельного и качественного выполнения обязанностей.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852"/>
            <a:ext cx="10515600" cy="798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55" y="1600200"/>
            <a:ext cx="10515600" cy="486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-помочь начинающему педагогу в личностной и социально – педагогической адаптации;</a:t>
            </a:r>
          </a:p>
          <a:p>
            <a:pPr marL="0" indent="0">
              <a:buNone/>
            </a:pPr>
            <a:r>
              <a:rPr lang="ru-RU" dirty="0" smtClean="0"/>
              <a:t>-оказать помощь в проектировании и организации образовательной деятельности с детьми;</a:t>
            </a:r>
          </a:p>
          <a:p>
            <a:pPr marL="0" indent="0">
              <a:buNone/>
            </a:pPr>
            <a:r>
              <a:rPr lang="ru-RU" dirty="0" smtClean="0"/>
              <a:t>-оказать методическую помощь начинающему педагогу;</a:t>
            </a:r>
          </a:p>
          <a:p>
            <a:pPr marL="0" indent="0">
              <a:buNone/>
            </a:pPr>
            <a:r>
              <a:rPr lang="ru-RU" dirty="0" smtClean="0"/>
              <a:t>-способствовать формированию индивидуального стиля творческой деятельности начинающего педагога;</a:t>
            </a:r>
          </a:p>
          <a:p>
            <a:pPr marL="0" indent="0">
              <a:buNone/>
            </a:pPr>
            <a:r>
              <a:rPr lang="ru-RU" dirty="0" smtClean="0"/>
              <a:t>-сформировать у начинающего педагога потребность в непрерывном самообразовании.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6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75509"/>
            <a:ext cx="9601196" cy="440035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Наставничество в нашем педагогическом коллективе выстроено в три этапа: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1-й этап - адаптационный. (1-й год работы) </a:t>
            </a:r>
          </a:p>
          <a:p>
            <a:pPr marL="0" indent="0">
              <a:buNone/>
            </a:pPr>
            <a:r>
              <a:rPr lang="ru-RU" b="1" dirty="0"/>
              <a:t>2 этап -основной (проектировочный) (2  год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b="1" dirty="0"/>
              <a:t>3 этап -контрольно-оценочный  (3-й год)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7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475" y="682624"/>
            <a:ext cx="12001525" cy="53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1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673" y="1076470"/>
            <a:ext cx="10515600" cy="1754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ИНДИВИДУАЛЬНЫЙ ПЛАН РАЗВИТИЯ ПОД РУКОВОДСТВОМ НАСТАВНИКА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Форма наставничества: «Учитель - учитель (педагог – педагог)»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831090"/>
            <a:ext cx="10515600" cy="4351338"/>
          </a:xfrm>
        </p:spPr>
        <p:txBody>
          <a:bodyPr/>
          <a:lstStyle/>
          <a:p>
            <a:r>
              <a:rPr lang="ru-RU" b="1" dirty="0"/>
              <a:t>Раздел 1. Анализ профессиональных трудностей и способы их </a:t>
            </a:r>
            <a:r>
              <a:rPr lang="ru-RU" b="1" dirty="0" smtClean="0"/>
              <a:t>преодоления</a:t>
            </a:r>
          </a:p>
          <a:p>
            <a:r>
              <a:rPr lang="ru-RU" b="1" dirty="0"/>
              <a:t>Раздел 2. Вхождение в </a:t>
            </a:r>
            <a:r>
              <a:rPr lang="ru-RU" b="1" dirty="0" smtClean="0"/>
              <a:t>должность</a:t>
            </a:r>
            <a:endParaRPr lang="ru-RU" baseline="30000" dirty="0"/>
          </a:p>
          <a:p>
            <a:r>
              <a:rPr lang="ru-RU" b="1" dirty="0"/>
              <a:t>Раздел 3. Направления профессионального развития педагогического </a:t>
            </a:r>
            <a:r>
              <a:rPr lang="ru-RU" b="1" dirty="0" smtClean="0"/>
              <a:t>работника</a:t>
            </a:r>
            <a:endParaRPr lang="ru-RU" baseline="30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803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2209" y="0"/>
            <a:ext cx="8707582" cy="63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23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157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НАСТАВНИЧЕСТВО</vt:lpstr>
      <vt:lpstr>Цель</vt:lpstr>
      <vt:lpstr>Задачи: </vt:lpstr>
      <vt:lpstr>Слайд 4</vt:lpstr>
      <vt:lpstr>Слайд 5</vt:lpstr>
      <vt:lpstr>ИНДИВИДУАЛЬНЫЙ ПЛАН РАЗВИТИЯ ПОД РУКОВОДСТВОМ НАСТАВНИКА Форма наставничества: «Учитель - учитель (педагог – педагог)»  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6</cp:revision>
  <dcterms:created xsi:type="dcterms:W3CDTF">2025-02-07T03:30:34Z</dcterms:created>
  <dcterms:modified xsi:type="dcterms:W3CDTF">2025-02-07T08:42:30Z</dcterms:modified>
</cp:coreProperties>
</file>